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15" r:id="rId1"/>
  </p:sldMasterIdLst>
  <p:notesMasterIdLst>
    <p:notesMasterId r:id="rId20"/>
  </p:notesMasterIdLst>
  <p:sldIdLst>
    <p:sldId id="256" r:id="rId2"/>
    <p:sldId id="258" r:id="rId3"/>
    <p:sldId id="259" r:id="rId4"/>
    <p:sldId id="270" r:id="rId5"/>
    <p:sldId id="260" r:id="rId6"/>
    <p:sldId id="271" r:id="rId7"/>
    <p:sldId id="261" r:id="rId8"/>
    <p:sldId id="272" r:id="rId9"/>
    <p:sldId id="273" r:id="rId10"/>
    <p:sldId id="262" r:id="rId11"/>
    <p:sldId id="263" r:id="rId12"/>
    <p:sldId id="264" r:id="rId13"/>
    <p:sldId id="265" r:id="rId14"/>
    <p:sldId id="266" r:id="rId15"/>
    <p:sldId id="274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E5280-DB7D-4F83-BCD6-0C595B94387F}" type="datetimeFigureOut">
              <a:rPr lang="nl-NL" smtClean="0"/>
              <a:t>11-9-2016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F958F-8988-46E5-817D-4A69F16181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81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Verdovend</a:t>
            </a:r>
          </a:p>
          <a:p>
            <a:r>
              <a:rPr lang="nl-NL" dirty="0"/>
              <a:t>Stimulerend</a:t>
            </a:r>
          </a:p>
          <a:p>
            <a:r>
              <a:rPr lang="nl-NL" dirty="0"/>
              <a:t>Zintuigelijke effecten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F958F-8988-46E5-817D-4A69F161815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16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9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71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6895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0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874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708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47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6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3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06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13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5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5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28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0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2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E36636D-D922-432D-A958-524484B5923D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47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18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4" r:id="rId9"/>
    <p:sldLayoutId id="2147484025" r:id="rId10"/>
    <p:sldLayoutId id="2147484026" r:id="rId11"/>
    <p:sldLayoutId id="2147484027" r:id="rId12"/>
    <p:sldLayoutId id="2147484028" r:id="rId13"/>
    <p:sldLayoutId id="2147484029" r:id="rId14"/>
    <p:sldLayoutId id="2147484030" r:id="rId15"/>
    <p:sldLayoutId id="2147484031" r:id="rId16"/>
    <p:sldLayoutId id="214748403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69831" y="1779444"/>
            <a:ext cx="9144000" cy="1641490"/>
          </a:xfrm>
        </p:spPr>
        <p:txBody>
          <a:bodyPr>
            <a:normAutofit/>
          </a:bodyPr>
          <a:lstStyle/>
          <a:p>
            <a:r>
              <a:rPr lang="nl-NL" sz="6000" dirty="0"/>
              <a:t>Genotmiddelen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2 – </a:t>
            </a:r>
            <a:r>
              <a:rPr lang="nl-NL" dirty="0" err="1"/>
              <a:t>Hfst</a:t>
            </a:r>
            <a:r>
              <a:rPr lang="nl-NL" dirty="0"/>
              <a:t> 1 – wat zijn drugs en hoe werken ze?</a:t>
            </a:r>
          </a:p>
        </p:txBody>
      </p:sp>
    </p:spTree>
    <p:extLst>
      <p:ext uri="{BB962C8B-B14F-4D97-AF65-F5344CB8AC3E}">
        <p14:creationId xmlns:p14="http://schemas.microsoft.com/office/powerpoint/2010/main" val="672631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Opname van drugs in het lichaam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9999" y="1825625"/>
            <a:ext cx="10505943" cy="4677812"/>
          </a:xfrm>
        </p:spPr>
        <p:txBody>
          <a:bodyPr>
            <a:normAutofit lnSpcReduction="10000"/>
          </a:bodyPr>
          <a:lstStyle/>
          <a:p>
            <a:r>
              <a:rPr lang="nl-NL" dirty="0"/>
              <a:t>Hoe krijg je drugs in het lichaam?</a:t>
            </a:r>
          </a:p>
          <a:p>
            <a:r>
              <a:rPr lang="nl-NL" dirty="0"/>
              <a:t>5 manieren</a:t>
            </a:r>
          </a:p>
          <a:p>
            <a:pPr lvl="1"/>
            <a:r>
              <a:rPr lang="nl-NL" dirty="0"/>
              <a:t>Spuiten</a:t>
            </a:r>
          </a:p>
          <a:p>
            <a:pPr lvl="1"/>
            <a:r>
              <a:rPr lang="nl-NL" dirty="0"/>
              <a:t>Slikken/eten</a:t>
            </a:r>
          </a:p>
          <a:p>
            <a:pPr lvl="1"/>
            <a:r>
              <a:rPr lang="nl-NL" dirty="0"/>
              <a:t>Roken</a:t>
            </a:r>
          </a:p>
          <a:p>
            <a:pPr lvl="1"/>
            <a:r>
              <a:rPr lang="nl-NL" dirty="0"/>
              <a:t>Absorberen</a:t>
            </a:r>
          </a:p>
          <a:p>
            <a:pPr lvl="1"/>
            <a:r>
              <a:rPr lang="nl-NL" dirty="0"/>
              <a:t>Snuiven</a:t>
            </a:r>
          </a:p>
          <a:p>
            <a:r>
              <a:rPr lang="nl-NL" dirty="0"/>
              <a:t>5 groepen, maak een tekening van het menselijk lichaam. Hoe gaat jouw drugssoort door het lichaam? Maak de hele route duidelijk!</a:t>
            </a:r>
          </a:p>
          <a:p>
            <a:r>
              <a:rPr lang="nl-NL" dirty="0"/>
              <a:t>Gebruik kleur, tekeningen, etc. Je hebt 30 min. </a:t>
            </a:r>
          </a:p>
          <a:p>
            <a:r>
              <a:rPr lang="nl-NL" dirty="0"/>
              <a:t>Daarna presenteren voor de klas, 3 min per groepje</a:t>
            </a:r>
          </a:p>
        </p:txBody>
      </p:sp>
    </p:spTree>
    <p:extLst>
      <p:ext uri="{BB962C8B-B14F-4D97-AF65-F5344CB8AC3E}">
        <p14:creationId xmlns:p14="http://schemas.microsoft.com/office/powerpoint/2010/main" val="28104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wordt het afgebroken?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zijn de verschillen per persoon?</a:t>
            </a:r>
          </a:p>
          <a:p>
            <a:r>
              <a:rPr lang="nl-NL" dirty="0"/>
              <a:t>Halfwaardetijd</a:t>
            </a:r>
          </a:p>
          <a:p>
            <a:r>
              <a:rPr lang="nl-NL" dirty="0"/>
              <a:t>Kijk eens naar tabel1.1 wat valt op?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255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zit in je lichaam en dan…?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Hersenen </a:t>
            </a:r>
          </a:p>
          <a:p>
            <a:r>
              <a:rPr lang="nl-NL" dirty="0"/>
              <a:t>Beloningscentrum </a:t>
            </a:r>
          </a:p>
          <a:p>
            <a:r>
              <a:rPr lang="nl-NL" dirty="0"/>
              <a:t>Geheugen </a:t>
            </a:r>
          </a:p>
        </p:txBody>
      </p:sp>
    </p:spTree>
    <p:extLst>
      <p:ext uri="{BB962C8B-B14F-4D97-AF65-F5344CB8AC3E}">
        <p14:creationId xmlns:p14="http://schemas.microsoft.com/office/powerpoint/2010/main" val="693458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http://neurokids.nl/uploads/pics/neur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838" y="1690688"/>
            <a:ext cx="7361659" cy="461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883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neurotransmitters ken je?</a:t>
            </a:r>
          </a:p>
        </p:txBody>
      </p:sp>
      <p:pic>
        <p:nvPicPr>
          <p:cNvPr id="4098" name="Picture 2" descr="http://neurokids.nl/uploads/pics/synapse30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177" y="1306480"/>
            <a:ext cx="4691354" cy="522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882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146" name="Picture 2" descr="Afbeeldingsresulta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000" y="92615"/>
            <a:ext cx="9454502" cy="668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fbeeldingsresulta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77" y="162964"/>
            <a:ext cx="11198046" cy="654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727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stap: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Neurotransmitters en drugs</a:t>
            </a:r>
          </a:p>
          <a:p>
            <a:r>
              <a:rPr lang="nl-NL" dirty="0"/>
              <a:t>Wat zouden drugs doen met signalen?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Stimuleren NT </a:t>
            </a:r>
            <a:r>
              <a:rPr lang="nl-NL" dirty="0">
                <a:sym typeface="Wingdings" panose="05000000000000000000" pitchFamily="2" charset="2"/>
              </a:rPr>
              <a:t> 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ym typeface="Wingdings" panose="05000000000000000000" pitchFamily="2" charset="2"/>
              </a:rPr>
              <a:t>Werking NT imiteren 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ym typeface="Wingdings" panose="05000000000000000000" pitchFamily="2" charset="2"/>
              </a:rPr>
              <a:t>Heropname NT blokkeren 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ym typeface="Wingdings" panose="05000000000000000000" pitchFamily="2" charset="2"/>
              </a:rPr>
              <a:t>Remmen de afbraak van NT 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ym typeface="Wingdings" panose="05000000000000000000" pitchFamily="2" charset="2"/>
              </a:rPr>
              <a:t>Tekort van NT veroorzaken 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pPr lvl="1"/>
            <a:endParaRPr lang="nl-NL" dirty="0"/>
          </a:p>
        </p:txBody>
      </p:sp>
      <p:pic>
        <p:nvPicPr>
          <p:cNvPr id="5122" name="Picture 2" descr="Afbeeldingsresultaat voor dru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98322"/>
            <a:ext cx="43815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43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 is het aan jullie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een samenvatting van paragraaf 1.9 (helemaal, ook het blauwe blok)</a:t>
            </a:r>
          </a:p>
          <a:p>
            <a:endParaRPr lang="nl-NL" dirty="0"/>
          </a:p>
          <a:p>
            <a:r>
              <a:rPr lang="nl-NL" dirty="0"/>
              <a:t>Wat is de kern?</a:t>
            </a:r>
          </a:p>
          <a:p>
            <a:r>
              <a:rPr lang="nl-NL" dirty="0"/>
              <a:t>Je moet het aan iemand kunnen uitleggen</a:t>
            </a:r>
          </a:p>
          <a:p>
            <a:r>
              <a:rPr lang="nl-NL" dirty="0"/>
              <a:t>De rest van de les hiervoor!</a:t>
            </a:r>
          </a:p>
        </p:txBody>
      </p:sp>
    </p:spTree>
    <p:extLst>
      <p:ext uri="{BB962C8B-B14F-4D97-AF65-F5344CB8AC3E}">
        <p14:creationId xmlns:p14="http://schemas.microsoft.com/office/powerpoint/2010/main" val="208213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479" y="2047388"/>
            <a:ext cx="6678668" cy="302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6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Terugblik</a:t>
            </a:r>
            <a:r>
              <a:rPr lang="en-US" dirty="0"/>
              <a:t> </a:t>
            </a:r>
            <a:r>
              <a:rPr lang="en-US" dirty="0" err="1"/>
              <a:t>vorige</a:t>
            </a:r>
            <a:r>
              <a:rPr lang="en-US" dirty="0"/>
              <a:t> les</a:t>
            </a:r>
          </a:p>
          <a:p>
            <a:r>
              <a:rPr lang="en-US" dirty="0"/>
              <a:t>Wat </a:t>
            </a:r>
            <a:r>
              <a:rPr lang="en-US" dirty="0" err="1"/>
              <a:t>zijn</a:t>
            </a:r>
            <a:r>
              <a:rPr lang="en-US" dirty="0"/>
              <a:t> drugs</a:t>
            </a:r>
          </a:p>
          <a:p>
            <a:r>
              <a:rPr lang="en-US" dirty="0" err="1"/>
              <a:t>Welke</a:t>
            </a:r>
            <a:r>
              <a:rPr lang="en-US" dirty="0"/>
              <a:t> type </a:t>
            </a:r>
            <a:r>
              <a:rPr lang="en-US" dirty="0" err="1"/>
              <a:t>gebruikers</a:t>
            </a:r>
            <a:endParaRPr lang="en-US" dirty="0"/>
          </a:p>
          <a:p>
            <a:r>
              <a:rPr lang="en-US" dirty="0"/>
              <a:t>Hoe </a:t>
            </a:r>
            <a:r>
              <a:rPr lang="en-US" dirty="0" err="1"/>
              <a:t>opgenomen</a:t>
            </a:r>
            <a:r>
              <a:rPr lang="en-US" dirty="0"/>
              <a:t> in het </a:t>
            </a:r>
            <a:r>
              <a:rPr lang="en-US" dirty="0" err="1"/>
              <a:t>lichaam</a:t>
            </a:r>
            <a:r>
              <a:rPr lang="en-US" dirty="0"/>
              <a:t>, hoe </a:t>
            </a:r>
            <a:r>
              <a:rPr lang="en-US" dirty="0" err="1"/>
              <a:t>werkt</a:t>
            </a:r>
            <a:r>
              <a:rPr lang="en-US" dirty="0"/>
              <a:t> het?</a:t>
            </a:r>
          </a:p>
          <a:p>
            <a:r>
              <a:rPr lang="en-US" dirty="0" err="1"/>
              <a:t>Tolerantie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onthouding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36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was het doel van de les?</a:t>
            </a:r>
          </a:p>
          <a:p>
            <a:r>
              <a:rPr lang="nl-NL" dirty="0"/>
              <a:t>Wat was het belangrijkste wat je hebt geleerd?</a:t>
            </a:r>
          </a:p>
          <a:p>
            <a:endParaRPr lang="nl-NL" dirty="0"/>
          </a:p>
          <a:p>
            <a:r>
              <a:rPr lang="nl-NL" dirty="0"/>
              <a:t>Wat moest je voor deze week lezen?</a:t>
            </a:r>
          </a:p>
          <a:p>
            <a:r>
              <a:rPr lang="nl-NL" dirty="0"/>
              <a:t>Wie kan er nog niet op wikiwijs?</a:t>
            </a:r>
          </a:p>
          <a:p>
            <a:r>
              <a:rPr lang="nl-NL" dirty="0"/>
              <a:t>Deze les is veel theorie, terugvragen om uitleg tijdens de les</a:t>
            </a:r>
          </a:p>
        </p:txBody>
      </p:sp>
    </p:spTree>
    <p:extLst>
      <p:ext uri="{BB962C8B-B14F-4D97-AF65-F5344CB8AC3E}">
        <p14:creationId xmlns:p14="http://schemas.microsoft.com/office/powerpoint/2010/main" val="59670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Terugblik</a:t>
            </a:r>
            <a:r>
              <a:rPr lang="en-US" dirty="0"/>
              <a:t> </a:t>
            </a:r>
            <a:r>
              <a:rPr lang="en-US" dirty="0" err="1"/>
              <a:t>vorige</a:t>
            </a:r>
            <a:r>
              <a:rPr lang="en-US" dirty="0"/>
              <a:t> les</a:t>
            </a:r>
          </a:p>
          <a:p>
            <a:r>
              <a:rPr lang="en-US" b="1" u="sng" dirty="0"/>
              <a:t>Wat </a:t>
            </a:r>
            <a:r>
              <a:rPr lang="en-US" b="1" u="sng" dirty="0" err="1"/>
              <a:t>zijn</a:t>
            </a:r>
            <a:r>
              <a:rPr lang="en-US" b="1" u="sng" dirty="0"/>
              <a:t> drugs</a:t>
            </a:r>
          </a:p>
          <a:p>
            <a:r>
              <a:rPr lang="en-US" dirty="0" err="1"/>
              <a:t>Welke</a:t>
            </a:r>
            <a:r>
              <a:rPr lang="en-US" dirty="0"/>
              <a:t> type </a:t>
            </a:r>
            <a:r>
              <a:rPr lang="en-US" dirty="0" err="1"/>
              <a:t>gebruikers</a:t>
            </a:r>
            <a:endParaRPr lang="en-US" dirty="0"/>
          </a:p>
          <a:p>
            <a:r>
              <a:rPr lang="en-US" dirty="0"/>
              <a:t>Hoe </a:t>
            </a:r>
            <a:r>
              <a:rPr lang="en-US" dirty="0" err="1"/>
              <a:t>opgenomen</a:t>
            </a:r>
            <a:r>
              <a:rPr lang="en-US" dirty="0"/>
              <a:t> in het </a:t>
            </a:r>
            <a:r>
              <a:rPr lang="en-US" dirty="0" err="1"/>
              <a:t>lichaam</a:t>
            </a:r>
            <a:r>
              <a:rPr lang="en-US" dirty="0"/>
              <a:t>, hoe </a:t>
            </a:r>
            <a:r>
              <a:rPr lang="en-US" dirty="0" err="1"/>
              <a:t>werkt</a:t>
            </a:r>
            <a:r>
              <a:rPr lang="en-US" dirty="0"/>
              <a:t> het?</a:t>
            </a:r>
          </a:p>
          <a:p>
            <a:r>
              <a:rPr lang="en-US" dirty="0" err="1"/>
              <a:t>Tolerantie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onthouding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drugs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verstaan we onder drugs?</a:t>
            </a:r>
          </a:p>
          <a:p>
            <a:endParaRPr lang="nl-NL" dirty="0"/>
          </a:p>
          <a:p>
            <a:r>
              <a:rPr lang="nl-NL" dirty="0"/>
              <a:t>Welke verdeling werd er in je boek gemaakt?</a:t>
            </a:r>
          </a:p>
          <a:p>
            <a:pPr lvl="1"/>
            <a:r>
              <a:rPr lang="nl-NL" dirty="0"/>
              <a:t>Met je buurvrouw de verdeling opschrijven</a:t>
            </a:r>
          </a:p>
          <a:p>
            <a:pPr lvl="1"/>
            <a:r>
              <a:rPr lang="nl-NL" dirty="0"/>
              <a:t>Per onderdeel 2 soorten drugs</a:t>
            </a:r>
          </a:p>
          <a:p>
            <a:r>
              <a:rPr lang="nl-NL" dirty="0"/>
              <a:t>Wat is er mis met die verdeling?</a:t>
            </a:r>
          </a:p>
        </p:txBody>
      </p:sp>
      <p:pic>
        <p:nvPicPr>
          <p:cNvPr id="1026" name="Picture 2" descr="Afbeeldingsresultaat voor dru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350" y="4001294"/>
            <a:ext cx="4071257" cy="254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73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Terugblik</a:t>
            </a:r>
            <a:r>
              <a:rPr lang="en-US" dirty="0"/>
              <a:t> </a:t>
            </a:r>
            <a:r>
              <a:rPr lang="en-US" dirty="0" err="1"/>
              <a:t>vorige</a:t>
            </a:r>
            <a:r>
              <a:rPr lang="en-US" dirty="0"/>
              <a:t> les</a:t>
            </a:r>
          </a:p>
          <a:p>
            <a:r>
              <a:rPr lang="en-US" dirty="0"/>
              <a:t>Wat </a:t>
            </a:r>
            <a:r>
              <a:rPr lang="en-US" dirty="0" err="1"/>
              <a:t>zijn</a:t>
            </a:r>
            <a:r>
              <a:rPr lang="en-US" dirty="0"/>
              <a:t> drugs</a:t>
            </a:r>
          </a:p>
          <a:p>
            <a:r>
              <a:rPr lang="en-US" b="1" u="sng" dirty="0" err="1"/>
              <a:t>Welke</a:t>
            </a:r>
            <a:r>
              <a:rPr lang="en-US" b="1" u="sng" dirty="0"/>
              <a:t> type </a:t>
            </a:r>
            <a:r>
              <a:rPr lang="en-US" b="1" u="sng" dirty="0" err="1"/>
              <a:t>gebruikers</a:t>
            </a:r>
            <a:endParaRPr lang="en-US" b="1" u="sng" dirty="0"/>
          </a:p>
          <a:p>
            <a:r>
              <a:rPr lang="en-US" dirty="0"/>
              <a:t>Hoe </a:t>
            </a:r>
            <a:r>
              <a:rPr lang="en-US" dirty="0" err="1"/>
              <a:t>opgenomen</a:t>
            </a:r>
            <a:r>
              <a:rPr lang="en-US" dirty="0"/>
              <a:t> in het </a:t>
            </a:r>
            <a:r>
              <a:rPr lang="en-US" dirty="0" err="1"/>
              <a:t>lichaam</a:t>
            </a:r>
            <a:r>
              <a:rPr lang="en-US" dirty="0"/>
              <a:t>, hoe </a:t>
            </a:r>
            <a:r>
              <a:rPr lang="en-US" dirty="0" err="1"/>
              <a:t>werkt</a:t>
            </a:r>
            <a:r>
              <a:rPr lang="en-US" dirty="0"/>
              <a:t> het?</a:t>
            </a:r>
          </a:p>
          <a:p>
            <a:r>
              <a:rPr lang="en-US" dirty="0" err="1"/>
              <a:t>Tolerantie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onthouding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1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Type gebruikers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type gebruikers kennen we?</a:t>
            </a:r>
          </a:p>
          <a:p>
            <a:r>
              <a:rPr lang="nl-NL" dirty="0"/>
              <a:t>Koppel de verschillende soorten aan de volgende casussen:</a:t>
            </a:r>
          </a:p>
          <a:p>
            <a:pPr lvl="1"/>
            <a:r>
              <a:rPr lang="nl-NL" dirty="0"/>
              <a:t>Opdracht uitdelen</a:t>
            </a:r>
          </a:p>
          <a:p>
            <a:pPr lvl="1"/>
            <a:r>
              <a:rPr lang="nl-NL" dirty="0"/>
              <a:t>Welke vormen missen</a:t>
            </a:r>
          </a:p>
          <a:p>
            <a:pPr lvl="1"/>
            <a:r>
              <a:rPr lang="nl-NL" dirty="0"/>
              <a:t>Wat moet er met Younes gebeuren voordat hij onder het ‘verslaafde’ type valt?</a:t>
            </a:r>
          </a:p>
          <a:p>
            <a:pPr lvl="1"/>
            <a:r>
              <a:rPr lang="nl-NL" dirty="0"/>
              <a:t>Schrijf samen met je buurvrouw een nieuwe casus voor Younes, bedenk ook een nieuwe naam. (15 min)</a:t>
            </a:r>
          </a:p>
        </p:txBody>
      </p:sp>
    </p:spTree>
    <p:extLst>
      <p:ext uri="{BB962C8B-B14F-4D97-AF65-F5344CB8AC3E}">
        <p14:creationId xmlns:p14="http://schemas.microsoft.com/office/powerpoint/2010/main" val="208865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Terugblik</a:t>
            </a:r>
            <a:r>
              <a:rPr lang="en-US" dirty="0"/>
              <a:t> </a:t>
            </a:r>
            <a:r>
              <a:rPr lang="en-US" dirty="0" err="1"/>
              <a:t>vorige</a:t>
            </a:r>
            <a:r>
              <a:rPr lang="en-US" dirty="0"/>
              <a:t> les</a:t>
            </a:r>
          </a:p>
          <a:p>
            <a:r>
              <a:rPr lang="en-US" dirty="0"/>
              <a:t>Wat </a:t>
            </a:r>
            <a:r>
              <a:rPr lang="en-US" dirty="0" err="1"/>
              <a:t>zijn</a:t>
            </a:r>
            <a:r>
              <a:rPr lang="en-US" dirty="0"/>
              <a:t> drugs</a:t>
            </a:r>
          </a:p>
          <a:p>
            <a:r>
              <a:rPr lang="en-US" dirty="0" err="1"/>
              <a:t>Welke</a:t>
            </a:r>
            <a:r>
              <a:rPr lang="en-US" dirty="0"/>
              <a:t> type </a:t>
            </a:r>
            <a:r>
              <a:rPr lang="en-US" dirty="0" err="1"/>
              <a:t>gebruikers</a:t>
            </a:r>
            <a:endParaRPr lang="en-US" dirty="0"/>
          </a:p>
          <a:p>
            <a:r>
              <a:rPr lang="en-US" b="1" u="sng" dirty="0"/>
              <a:t>Hoe </a:t>
            </a:r>
            <a:r>
              <a:rPr lang="en-US" b="1" u="sng" dirty="0" err="1"/>
              <a:t>opgenomen</a:t>
            </a:r>
            <a:r>
              <a:rPr lang="en-US" b="1" u="sng" dirty="0"/>
              <a:t> in het </a:t>
            </a:r>
            <a:r>
              <a:rPr lang="en-US" b="1" u="sng" dirty="0" err="1"/>
              <a:t>lichaam</a:t>
            </a:r>
            <a:r>
              <a:rPr lang="en-US" b="1" u="sng" dirty="0"/>
              <a:t>, hoe </a:t>
            </a:r>
            <a:r>
              <a:rPr lang="en-US" b="1" u="sng" dirty="0" err="1"/>
              <a:t>werkt</a:t>
            </a:r>
            <a:r>
              <a:rPr lang="en-US" b="1" u="sng" dirty="0"/>
              <a:t> het?</a:t>
            </a:r>
          </a:p>
          <a:p>
            <a:r>
              <a:rPr lang="en-US" dirty="0" err="1"/>
              <a:t>Tolerantie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onthouding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Opname van drugs in het lichaam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Eerst een beetje biologie</a:t>
            </a:r>
          </a:p>
          <a:p>
            <a:pPr lvl="1"/>
            <a:r>
              <a:rPr lang="nl-NL" dirty="0"/>
              <a:t>Grote bloedsomloop</a:t>
            </a:r>
          </a:p>
          <a:p>
            <a:pPr lvl="1"/>
            <a:r>
              <a:rPr lang="nl-NL" dirty="0"/>
              <a:t>Kleine bloedsomloop</a:t>
            </a:r>
          </a:p>
          <a:p>
            <a:pPr lvl="1"/>
            <a:r>
              <a:rPr lang="nl-NL" dirty="0"/>
              <a:t>Bloed-</a:t>
            </a:r>
            <a:r>
              <a:rPr lang="nl-NL" dirty="0" err="1"/>
              <a:t>hersenbarriere</a:t>
            </a:r>
            <a:endParaRPr lang="nl-NL" dirty="0"/>
          </a:p>
          <a:p>
            <a:pPr lvl="1"/>
            <a:endParaRPr lang="nl-NL" dirty="0"/>
          </a:p>
        </p:txBody>
      </p:sp>
      <p:pic>
        <p:nvPicPr>
          <p:cNvPr id="2050" name="Picture 2" descr="Afbeeldingsresultaat voor bloed hersenbarriè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2663825"/>
            <a:ext cx="4762500" cy="364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42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epte">
  <a:themeElements>
    <a:clrScheme name="Diept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iept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ept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TM04033923[[fn=Diepte]]</Template>
  <TotalTime>249</TotalTime>
  <Words>452</Words>
  <Application>Microsoft Office PowerPoint</Application>
  <PresentationFormat>Breedbeeld</PresentationFormat>
  <Paragraphs>91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Diepte</vt:lpstr>
      <vt:lpstr>Genotmiddelen</vt:lpstr>
      <vt:lpstr>Programma </vt:lpstr>
      <vt:lpstr>Terugblik vorige les</vt:lpstr>
      <vt:lpstr>Programma </vt:lpstr>
      <vt:lpstr>Wat zijn drugs</vt:lpstr>
      <vt:lpstr>Programma </vt:lpstr>
      <vt:lpstr>Type gebruikers</vt:lpstr>
      <vt:lpstr>Programma </vt:lpstr>
      <vt:lpstr>Opname van drugs in het lichaam</vt:lpstr>
      <vt:lpstr>Opname van drugs in het lichaam</vt:lpstr>
      <vt:lpstr>Hoe wordt het afgebroken?</vt:lpstr>
      <vt:lpstr>Het zit in je lichaam en dan…?</vt:lpstr>
      <vt:lpstr>PowerPoint-presentatie</vt:lpstr>
      <vt:lpstr>PowerPoint-presentatie</vt:lpstr>
      <vt:lpstr>PowerPoint-presentatie</vt:lpstr>
      <vt:lpstr>Volgende stap:</vt:lpstr>
      <vt:lpstr>Nu is het aan jullie</vt:lpstr>
      <vt:lpstr>Volgende week!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 van de adolescent</dc:title>
  <dc:creator>Marleen Hennen</dc:creator>
  <cp:lastModifiedBy>Pieter Brekelmans</cp:lastModifiedBy>
  <cp:revision>29</cp:revision>
  <dcterms:created xsi:type="dcterms:W3CDTF">2016-08-26T09:49:30Z</dcterms:created>
  <dcterms:modified xsi:type="dcterms:W3CDTF">2016-09-11T21:16:28Z</dcterms:modified>
</cp:coreProperties>
</file>